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8" r:id="rId3"/>
    <p:sldId id="309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J’intercale un nombre entre deux autres sur la bande numérique.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6C248F25-595D-779B-4D43-CCC70CF6B326}"/>
              </a:ext>
            </a:extLst>
          </p:cNvPr>
          <p:cNvGrpSpPr/>
          <p:nvPr/>
        </p:nvGrpSpPr>
        <p:grpSpPr>
          <a:xfrm>
            <a:off x="-1217166" y="5092442"/>
            <a:ext cx="9975241" cy="724920"/>
            <a:chOff x="643843" y="3631597"/>
            <a:chExt cx="9975241" cy="72492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9EFF961-5451-7EFF-C670-475620F19ABE}"/>
                </a:ext>
              </a:extLst>
            </p:cNvPr>
            <p:cNvGrpSpPr/>
            <p:nvPr/>
          </p:nvGrpSpPr>
          <p:grpSpPr>
            <a:xfrm>
              <a:off x="643843" y="3631597"/>
              <a:ext cx="9975241" cy="724920"/>
              <a:chOff x="536740" y="3184293"/>
              <a:chExt cx="9675092" cy="724920"/>
            </a:xfrm>
          </p:grpSpPr>
          <p:grpSp>
            <p:nvGrpSpPr>
              <p:cNvPr id="77" name="Groupe 76">
                <a:extLst>
                  <a:ext uri="{FF2B5EF4-FFF2-40B4-BE49-F238E27FC236}">
                    <a16:creationId xmlns:a16="http://schemas.microsoft.com/office/drawing/2014/main" id="{7DD6634C-A5D2-7E92-9F07-7F197F0D20D6}"/>
                  </a:ext>
                </a:extLst>
              </p:cNvPr>
              <p:cNvGrpSpPr/>
              <p:nvPr/>
            </p:nvGrpSpPr>
            <p:grpSpPr>
              <a:xfrm>
                <a:off x="536740" y="3184293"/>
                <a:ext cx="9675092" cy="724920"/>
                <a:chOff x="1004315" y="3183485"/>
                <a:chExt cx="19952336" cy="1010857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C5BCDB43-8FDF-13EC-FBC2-50993684BC82}"/>
                    </a:ext>
                  </a:extLst>
                </p:cNvPr>
                <p:cNvGrpSpPr/>
                <p:nvPr/>
              </p:nvGrpSpPr>
              <p:grpSpPr>
                <a:xfrm>
                  <a:off x="1912070" y="3183485"/>
                  <a:ext cx="19044581" cy="1010857"/>
                  <a:chOff x="1872653" y="3804959"/>
                  <a:chExt cx="21147708" cy="1010857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A56616D4-4414-79A0-3E5B-577010FC4818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79698375-468D-D634-430E-0A8E649AF4BD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EE5D3565-CDC0-C17E-8D04-0733C5657C33}"/>
                      </a:ext>
                    </a:extLst>
                  </p:cNvPr>
                  <p:cNvSpPr/>
                  <p:nvPr/>
                </p:nvSpPr>
                <p:spPr>
                  <a:xfrm>
                    <a:off x="22012362" y="3804959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35046CF5-936D-FAE8-8551-AF68A6998A42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B77BCBA3-2EDF-0BFE-CF4E-FF9E7ADFE12F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8094DD12-2281-EECE-20E3-82906D604382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4C56895D-29CE-AA30-CCF7-5644E9EF4CFA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5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75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B28986D3-54AB-15D3-9D25-9AABDC2EF9BF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3058E2F1-2494-60AA-BC0A-45F26B194055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47496D1-9C6B-6FAD-98E9-E87A62B29FDF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endParaRPr lang="fr-FR" sz="28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E64148B5-F2D1-7699-62FD-7D18DBCB1529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79" name="Groupe 78">
                  <a:extLst>
                    <a:ext uri="{FF2B5EF4-FFF2-40B4-BE49-F238E27FC236}">
                      <a16:creationId xmlns:a16="http://schemas.microsoft.com/office/drawing/2014/main" id="{14E70718-FB4F-BB3C-975F-B201D0E06A1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8CCEBB3E-FA93-2443-FAF4-0EC36BE905C5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FCFFF7B-A0CD-213A-B2DA-BE9A47C2A6A3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45E1D29-2280-4886-8EA5-6B37179FBCD9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A76BF5-E3C4-5AB3-D859-D37365C7C868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A1F3F4E-D81B-8E47-39B5-7958A5AE530E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2307743-F913-CA49-8344-F2D25DFBECF5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761A9F5-BCAD-9BFA-4C74-5A295A774C7E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F7E7A53-7BDD-1B1F-AD30-EB0A94C5CACC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FA8F87-309B-B249-F88D-986FDA913DC7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F16FDE-103B-5C79-2CDB-F82DC994991E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87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B739647-0254-0AC1-5F89-93B6CBF3751F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C5F6664-E888-0A16-7EAE-9D580867C369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-743574" y="5092145"/>
            <a:ext cx="2270662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1975910" y="5092442"/>
            <a:ext cx="227032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703862" y="5092442"/>
            <a:ext cx="225338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50770A0-DD20-30E9-E558-1030A50A544A}"/>
              </a:ext>
            </a:extLst>
          </p:cNvPr>
          <p:cNvSpPr/>
          <p:nvPr/>
        </p:nvSpPr>
        <p:spPr>
          <a:xfrm>
            <a:off x="8758075" y="5092442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7406245" y="5068425"/>
            <a:ext cx="181943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0DAC71-93A1-5A14-DCE2-16F78E67F27C}"/>
              </a:ext>
            </a:extLst>
          </p:cNvPr>
          <p:cNvSpPr/>
          <p:nvPr/>
        </p:nvSpPr>
        <p:spPr>
          <a:xfrm>
            <a:off x="158638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EB1AD5-99A1-E314-E597-4FF5822D69FD}"/>
              </a:ext>
            </a:extLst>
          </p:cNvPr>
          <p:cNvSpPr/>
          <p:nvPr/>
        </p:nvSpPr>
        <p:spPr>
          <a:xfrm>
            <a:off x="2877951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8A94DA2-7702-2087-89DE-F35F48107EF3}"/>
              </a:ext>
            </a:extLst>
          </p:cNvPr>
          <p:cNvSpPr/>
          <p:nvPr/>
        </p:nvSpPr>
        <p:spPr>
          <a:xfrm>
            <a:off x="5605703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20143B-DFA0-0727-4DEA-C71A2B068FF1}"/>
              </a:ext>
            </a:extLst>
          </p:cNvPr>
          <p:cNvSpPr/>
          <p:nvPr/>
        </p:nvSpPr>
        <p:spPr>
          <a:xfrm>
            <a:off x="8064920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D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48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6C248F25-595D-779B-4D43-CCC70CF6B326}"/>
              </a:ext>
            </a:extLst>
          </p:cNvPr>
          <p:cNvGrpSpPr/>
          <p:nvPr/>
        </p:nvGrpSpPr>
        <p:grpSpPr>
          <a:xfrm>
            <a:off x="-1217166" y="5092442"/>
            <a:ext cx="9975241" cy="724920"/>
            <a:chOff x="643843" y="3631597"/>
            <a:chExt cx="9975241" cy="72492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9EFF961-5451-7EFF-C670-475620F19ABE}"/>
                </a:ext>
              </a:extLst>
            </p:cNvPr>
            <p:cNvGrpSpPr/>
            <p:nvPr/>
          </p:nvGrpSpPr>
          <p:grpSpPr>
            <a:xfrm>
              <a:off x="643843" y="3631597"/>
              <a:ext cx="9975241" cy="724920"/>
              <a:chOff x="536740" y="3184293"/>
              <a:chExt cx="9675092" cy="724920"/>
            </a:xfrm>
          </p:grpSpPr>
          <p:grpSp>
            <p:nvGrpSpPr>
              <p:cNvPr id="77" name="Groupe 76">
                <a:extLst>
                  <a:ext uri="{FF2B5EF4-FFF2-40B4-BE49-F238E27FC236}">
                    <a16:creationId xmlns:a16="http://schemas.microsoft.com/office/drawing/2014/main" id="{7DD6634C-A5D2-7E92-9F07-7F197F0D20D6}"/>
                  </a:ext>
                </a:extLst>
              </p:cNvPr>
              <p:cNvGrpSpPr/>
              <p:nvPr/>
            </p:nvGrpSpPr>
            <p:grpSpPr>
              <a:xfrm>
                <a:off x="536740" y="3184293"/>
                <a:ext cx="9675092" cy="724920"/>
                <a:chOff x="1004315" y="3183485"/>
                <a:chExt cx="19952336" cy="1010857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C5BCDB43-8FDF-13EC-FBC2-50993684BC82}"/>
                    </a:ext>
                  </a:extLst>
                </p:cNvPr>
                <p:cNvGrpSpPr/>
                <p:nvPr/>
              </p:nvGrpSpPr>
              <p:grpSpPr>
                <a:xfrm>
                  <a:off x="1912070" y="3183485"/>
                  <a:ext cx="19044581" cy="1010857"/>
                  <a:chOff x="1872653" y="3804959"/>
                  <a:chExt cx="21147708" cy="1010857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A56616D4-4414-79A0-3E5B-577010FC4818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79698375-468D-D634-430E-0A8E649AF4BD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EE5D3565-CDC0-C17E-8D04-0733C5657C33}"/>
                      </a:ext>
                    </a:extLst>
                  </p:cNvPr>
                  <p:cNvSpPr/>
                  <p:nvPr/>
                </p:nvSpPr>
                <p:spPr>
                  <a:xfrm>
                    <a:off x="22012362" y="3804959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35046CF5-936D-FAE8-8551-AF68A6998A42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B77BCBA3-2EDF-0BFE-CF4E-FF9E7ADFE12F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8094DD12-2281-EECE-20E3-82906D604382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4C56895D-29CE-AA30-CCF7-5644E9EF4CFA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5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75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B28986D3-54AB-15D3-9D25-9AABDC2EF9BF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3058E2F1-2494-60AA-BC0A-45F26B194055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47496D1-9C6B-6FAD-98E9-E87A62B29FDF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endParaRPr lang="fr-FR" sz="28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E64148B5-F2D1-7699-62FD-7D18DBCB1529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79" name="Groupe 78">
                  <a:extLst>
                    <a:ext uri="{FF2B5EF4-FFF2-40B4-BE49-F238E27FC236}">
                      <a16:creationId xmlns:a16="http://schemas.microsoft.com/office/drawing/2014/main" id="{14E70718-FB4F-BB3C-975F-B201D0E06A1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8CCEBB3E-FA93-2443-FAF4-0EC36BE905C5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FCFFF7B-A0CD-213A-B2DA-BE9A47C2A6A3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45E1D29-2280-4886-8EA5-6B37179FBCD9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A76BF5-E3C4-5AB3-D859-D37365C7C868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A1F3F4E-D81B-8E47-39B5-7958A5AE530E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2307743-F913-CA49-8344-F2D25DFBECF5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761A9F5-BCAD-9BFA-4C74-5A295A774C7E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F7E7A53-7BDD-1B1F-AD30-EB0A94C5CACC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FA8F87-309B-B249-F88D-986FDA913DC7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F16FDE-103B-5C79-2CDB-F82DC994991E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87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B739647-0254-0AC1-5F89-93B6CBF3751F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C5F6664-E888-0A16-7EAE-9D580867C369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-743574" y="5092145"/>
            <a:ext cx="2270662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1975910" y="5092442"/>
            <a:ext cx="227032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703862" y="5092442"/>
            <a:ext cx="225338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50770A0-DD20-30E9-E558-1030A50A544A}"/>
              </a:ext>
            </a:extLst>
          </p:cNvPr>
          <p:cNvSpPr/>
          <p:nvPr/>
        </p:nvSpPr>
        <p:spPr>
          <a:xfrm>
            <a:off x="8758075" y="5092442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7406245" y="5068425"/>
            <a:ext cx="181943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DDAB78-1FB4-3E34-B3F0-1DA6AD58F5E0}"/>
              </a:ext>
            </a:extLst>
          </p:cNvPr>
          <p:cNvSpPr txBox="1"/>
          <p:nvPr/>
        </p:nvSpPr>
        <p:spPr>
          <a:xfrm>
            <a:off x="2489827" y="3228746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D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23D5D2-9A37-11BA-7976-FACA10143DD9}"/>
              </a:ext>
            </a:extLst>
          </p:cNvPr>
          <p:cNvSpPr/>
          <p:nvPr/>
        </p:nvSpPr>
        <p:spPr>
          <a:xfrm>
            <a:off x="8764960" y="5092144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91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BA14F1-2A50-B00B-5B1A-7B2B8B033934}"/>
              </a:ext>
            </a:extLst>
          </p:cNvPr>
          <p:cNvSpPr/>
          <p:nvPr/>
        </p:nvSpPr>
        <p:spPr>
          <a:xfrm>
            <a:off x="158638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B5E26A-EEA5-4183-893F-99AEA8406916}"/>
              </a:ext>
            </a:extLst>
          </p:cNvPr>
          <p:cNvSpPr/>
          <p:nvPr/>
        </p:nvSpPr>
        <p:spPr>
          <a:xfrm>
            <a:off x="2877951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A575EA-24DF-6A22-189B-273E42838370}"/>
              </a:ext>
            </a:extLst>
          </p:cNvPr>
          <p:cNvSpPr/>
          <p:nvPr/>
        </p:nvSpPr>
        <p:spPr>
          <a:xfrm>
            <a:off x="5605703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432687-538C-70BB-DC22-450E08EE33A7}"/>
              </a:ext>
            </a:extLst>
          </p:cNvPr>
          <p:cNvSpPr/>
          <p:nvPr/>
        </p:nvSpPr>
        <p:spPr>
          <a:xfrm>
            <a:off x="8064920" y="4325676"/>
            <a:ext cx="466237" cy="722871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chemeClr val="bg1"/>
                </a:solidFill>
              </a:rPr>
              <a:t>D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63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3A08C2-EEAD-2CE9-E827-9F9303A96E68}"/>
              </a:ext>
            </a:extLst>
          </p:cNvPr>
          <p:cNvGrpSpPr/>
          <p:nvPr/>
        </p:nvGrpSpPr>
        <p:grpSpPr>
          <a:xfrm>
            <a:off x="0" y="5113079"/>
            <a:ext cx="9076706" cy="723894"/>
            <a:chOff x="96560" y="3185318"/>
            <a:chExt cx="8803594" cy="72389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A7DE3300-2E61-DF87-630A-3DD46AC48F91}"/>
                </a:ext>
              </a:extLst>
            </p:cNvPr>
            <p:cNvGrpSpPr/>
            <p:nvPr/>
          </p:nvGrpSpPr>
          <p:grpSpPr>
            <a:xfrm>
              <a:off x="96560" y="3185318"/>
              <a:ext cx="4401797" cy="723894"/>
              <a:chOff x="96560" y="3184915"/>
              <a:chExt cx="9077550" cy="1009427"/>
            </a:xfrm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EFEF0A3A-539D-CD39-BDBD-C811217BA3CA}"/>
                  </a:ext>
                </a:extLst>
              </p:cNvPr>
              <p:cNvGrpSpPr/>
              <p:nvPr/>
            </p:nvGrpSpPr>
            <p:grpSpPr>
              <a:xfrm>
                <a:off x="96560" y="3184915"/>
                <a:ext cx="9077550" cy="1009427"/>
                <a:chOff x="-143347" y="3806389"/>
                <a:chExt cx="10080000" cy="100942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E68D02-4CEE-2912-39B0-B4ABEEF21C05}"/>
                    </a:ext>
                  </a:extLst>
                </p:cNvPr>
                <p:cNvSpPr/>
                <p:nvPr/>
              </p:nvSpPr>
              <p:spPr>
                <a:xfrm>
                  <a:off x="1872654" y="3807815"/>
                  <a:ext cx="1007999" cy="10080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946D845-8507-D3B1-643B-0AACE905FCB6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19FFFF4-FD10-68F8-5CC0-74A77AC20A37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D9AFE6-963B-6308-D73D-1E89589E816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CBEBA87-BD4F-7EDA-62B9-A264011B9214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2F6A2F23-4FC5-6157-A7D0-04347161395E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EB28DA-6B32-23A7-DDE6-D7F76282BC91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8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CE2EF5-C0B7-3242-5661-F60C32A32632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9</a:t>
                  </a: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0436C05-CAC8-7991-548F-5BC61ABD0D7A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48F5951-28FE-8B72-A9A3-4C07D53DC9DD}"/>
                    </a:ext>
                  </a:extLst>
                </p:cNvPr>
                <p:cNvSpPr/>
                <p:nvPr/>
              </p:nvSpPr>
              <p:spPr>
                <a:xfrm>
                  <a:off x="2894277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9D5E03D-3DC9-C016-CC66-57F7D25AF211}"/>
                    </a:ext>
                  </a:extLst>
                </p:cNvPr>
                <p:cNvSpPr/>
                <p:nvPr/>
              </p:nvSpPr>
              <p:spPr>
                <a:xfrm>
                  <a:off x="-129723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892D34-07A0-690F-F8DF-06EB96BA0D0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C01B38-F37A-0052-8130-35AF03ECE9E9}"/>
                  </a:ext>
                </a:extLst>
              </p:cNvPr>
              <p:cNvSpPr/>
              <p:nvPr/>
            </p:nvSpPr>
            <p:spPr>
              <a:xfrm>
                <a:off x="1016584" y="3184915"/>
                <a:ext cx="907754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A284F072-9C5C-06A6-6A10-DC700EAD078A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87AEF856-8FE5-FE50-F8B5-260BFF393BB2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B709E06-387B-202E-8D9B-D5500F36CDE8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13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E8B60FC-1B5D-2216-95F7-63267FDD9806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14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118506-0F15-1A43-0687-D749EDC6011E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11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FBDA163-318F-00AF-BA28-EF8064FC56F6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B26E4B-CA28-E466-BACA-D82E68747271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16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E96AB43-77C8-6A30-676D-C56D774173DC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0B995F92-4906-AB0B-3B30-E65800D63BC5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18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5484300-4321-D2FE-21BA-89B74D9C16DD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19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78A60A6-9964-1415-ADA2-D7B041203E2E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82CC497-57A9-3841-3171-7C504758391B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12</a:t>
                </a:r>
                <a:endParaRPr lang="fr-FR" sz="3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6134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2267056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540527" y="5113079"/>
            <a:ext cx="1823528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6790901" y="5113079"/>
            <a:ext cx="181943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16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7AC3E6-08F0-50E8-B34A-A782F3614C95}"/>
              </a:ext>
            </a:extLst>
          </p:cNvPr>
          <p:cNvSpPr/>
          <p:nvPr/>
        </p:nvSpPr>
        <p:spPr>
          <a:xfrm>
            <a:off x="686886" y="4291809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CB4AE0-DA9C-8664-C881-C774766927C7}"/>
              </a:ext>
            </a:extLst>
          </p:cNvPr>
          <p:cNvSpPr/>
          <p:nvPr/>
        </p:nvSpPr>
        <p:spPr>
          <a:xfrm>
            <a:off x="2943662" y="4291811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5619C7-2DE5-1F6D-C357-5B451F3AC5DB}"/>
              </a:ext>
            </a:extLst>
          </p:cNvPr>
          <p:cNvSpPr/>
          <p:nvPr/>
        </p:nvSpPr>
        <p:spPr>
          <a:xfrm>
            <a:off x="5206637" y="4291810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D4EC480-57E3-A54A-EC70-A81DBA317DBD}"/>
              </a:ext>
            </a:extLst>
          </p:cNvPr>
          <p:cNvSpPr/>
          <p:nvPr/>
        </p:nvSpPr>
        <p:spPr>
          <a:xfrm>
            <a:off x="7482013" y="4291809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D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06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3A08C2-EEAD-2CE9-E827-9F9303A96E68}"/>
              </a:ext>
            </a:extLst>
          </p:cNvPr>
          <p:cNvGrpSpPr/>
          <p:nvPr/>
        </p:nvGrpSpPr>
        <p:grpSpPr>
          <a:xfrm>
            <a:off x="0" y="5113079"/>
            <a:ext cx="9076706" cy="723894"/>
            <a:chOff x="96560" y="3185318"/>
            <a:chExt cx="8803594" cy="72389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A7DE3300-2E61-DF87-630A-3DD46AC48F91}"/>
                </a:ext>
              </a:extLst>
            </p:cNvPr>
            <p:cNvGrpSpPr/>
            <p:nvPr/>
          </p:nvGrpSpPr>
          <p:grpSpPr>
            <a:xfrm>
              <a:off x="96560" y="3185318"/>
              <a:ext cx="4401797" cy="723894"/>
              <a:chOff x="96560" y="3184915"/>
              <a:chExt cx="9077550" cy="1009427"/>
            </a:xfrm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EFEF0A3A-539D-CD39-BDBD-C811217BA3CA}"/>
                  </a:ext>
                </a:extLst>
              </p:cNvPr>
              <p:cNvGrpSpPr/>
              <p:nvPr/>
            </p:nvGrpSpPr>
            <p:grpSpPr>
              <a:xfrm>
                <a:off x="96560" y="3184915"/>
                <a:ext cx="9077550" cy="1009427"/>
                <a:chOff x="-143347" y="3806389"/>
                <a:chExt cx="10080000" cy="100942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E68D02-4CEE-2912-39B0-B4ABEEF21C05}"/>
                    </a:ext>
                  </a:extLst>
                </p:cNvPr>
                <p:cNvSpPr/>
                <p:nvPr/>
              </p:nvSpPr>
              <p:spPr>
                <a:xfrm>
                  <a:off x="1872654" y="3807815"/>
                  <a:ext cx="1007999" cy="10080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946D845-8507-D3B1-643B-0AACE905FCB6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19FFFF4-FD10-68F8-5CC0-74A77AC20A37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D9AFE6-963B-6308-D73D-1E89589E816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CBEBA87-BD4F-7EDA-62B9-A264011B9214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2F6A2F23-4FC5-6157-A7D0-04347161395E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EB28DA-6B32-23A7-DDE6-D7F76282BC91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8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CE2EF5-C0B7-3242-5661-F60C32A32632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9</a:t>
                  </a: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0436C05-CAC8-7991-548F-5BC61ABD0D7A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48F5951-28FE-8B72-A9A3-4C07D53DC9DD}"/>
                    </a:ext>
                  </a:extLst>
                </p:cNvPr>
                <p:cNvSpPr/>
                <p:nvPr/>
              </p:nvSpPr>
              <p:spPr>
                <a:xfrm>
                  <a:off x="2894277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9D5E03D-3DC9-C016-CC66-57F7D25AF211}"/>
                    </a:ext>
                  </a:extLst>
                </p:cNvPr>
                <p:cNvSpPr/>
                <p:nvPr/>
              </p:nvSpPr>
              <p:spPr>
                <a:xfrm>
                  <a:off x="-129723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892D34-07A0-690F-F8DF-06EB96BA0D0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C01B38-F37A-0052-8130-35AF03ECE9E9}"/>
                  </a:ext>
                </a:extLst>
              </p:cNvPr>
              <p:cNvSpPr/>
              <p:nvPr/>
            </p:nvSpPr>
            <p:spPr>
              <a:xfrm>
                <a:off x="1016584" y="3184915"/>
                <a:ext cx="907754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A284F072-9C5C-06A6-6A10-DC700EAD078A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87AEF856-8FE5-FE50-F8B5-260BFF393BB2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B709E06-387B-202E-8D9B-D5500F36CDE8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13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E8B60FC-1B5D-2216-95F7-63267FDD9806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118506-0F15-1A43-0687-D749EDC6011E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11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FBDA163-318F-00AF-BA28-EF8064FC56F6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B26E4B-CA28-E466-BACA-D82E68747271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16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E96AB43-77C8-6A30-676D-C56D774173DC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0B995F92-4906-AB0B-3B30-E65800D63BC5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18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5484300-4321-D2FE-21BA-89B74D9C16DD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19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78A60A6-9964-1415-ADA2-D7B041203E2E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82CC497-57A9-3841-3171-7C504758391B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12</a:t>
                </a:r>
                <a:endParaRPr lang="fr-FR" sz="3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6134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2267056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545612" y="5113079"/>
            <a:ext cx="1805908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6819179" y="5113079"/>
            <a:ext cx="1791158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16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0573D7-EEBF-FAC0-26AA-102DD8EC0461}"/>
              </a:ext>
            </a:extLst>
          </p:cNvPr>
          <p:cNvSpPr/>
          <p:nvPr/>
        </p:nvSpPr>
        <p:spPr>
          <a:xfrm>
            <a:off x="6806441" y="5113079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16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228745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D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C80067-D0E2-156C-C8AB-B2F6F17C5159}"/>
              </a:ext>
            </a:extLst>
          </p:cNvPr>
          <p:cNvSpPr/>
          <p:nvPr/>
        </p:nvSpPr>
        <p:spPr>
          <a:xfrm>
            <a:off x="686886" y="4291809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7047A45-6071-B9BB-477B-EF7CB069EE22}"/>
              </a:ext>
            </a:extLst>
          </p:cNvPr>
          <p:cNvSpPr/>
          <p:nvPr/>
        </p:nvSpPr>
        <p:spPr>
          <a:xfrm>
            <a:off x="2943662" y="4291811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AA7DD43-6C05-E633-F0A2-1983DC75FC48}"/>
              </a:ext>
            </a:extLst>
          </p:cNvPr>
          <p:cNvSpPr/>
          <p:nvPr/>
        </p:nvSpPr>
        <p:spPr>
          <a:xfrm>
            <a:off x="5206637" y="4291810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E043DED-4C42-E9FE-C0A0-FB4A30CEAA2F}"/>
              </a:ext>
            </a:extLst>
          </p:cNvPr>
          <p:cNvSpPr/>
          <p:nvPr/>
        </p:nvSpPr>
        <p:spPr>
          <a:xfrm>
            <a:off x="7482013" y="4291809"/>
            <a:ext cx="466237" cy="722871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chemeClr val="bg1"/>
                </a:solidFill>
              </a:rPr>
              <a:t>D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7007406-8E12-CD44-B0D3-A48C1A5B4A5E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3A1810CD-9FFB-2DDF-B04F-019FED279DF5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D90638AF-CFA5-4FE2-3396-B66AA0DFDB82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4" name="Groupe 83">
                  <a:extLst>
                    <a:ext uri="{FF2B5EF4-FFF2-40B4-BE49-F238E27FC236}">
                      <a16:creationId xmlns:a16="http://schemas.microsoft.com/office/drawing/2014/main" id="{4E589E55-A805-8397-1B00-275B3A2B3A3B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F8FF63A8-148C-5424-CF6F-FD31E5E5E700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303ED2BD-50FC-1C9C-F08C-C67C913F8439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A013B7C2-3B53-7A36-8981-55F59250E9D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FAAC610A-5D3C-DCFE-5B80-03D97777B85D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56F06B35-5FFE-AEC8-E2BD-5FEED68AE1F8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565CF06F-1618-79F1-2B11-9773ABE8EFA0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36783E3F-5102-D92F-375C-D37EF5D7D15C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48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E9D92E6D-8507-5C03-0793-0D46C761457B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394DF8C3-51BF-DC69-4573-FFC7C82C38EE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E41552F-F9D8-E2EB-D0F2-C1E5B1B32E9E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42</a:t>
                  </a:r>
                </a:p>
              </p:txBody>
            </p:sp>
          </p:grpSp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E9414255-88C3-07F8-55C5-757FE752BF2B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0" name="Groupe 79">
                  <a:extLst>
                    <a:ext uri="{FF2B5EF4-FFF2-40B4-BE49-F238E27FC236}">
                      <a16:creationId xmlns:a16="http://schemas.microsoft.com/office/drawing/2014/main" id="{2913EA66-A6CC-5617-F8DC-749E7A48676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988FD22-A147-5B8A-0E15-6FD7A9737AEE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8E2AB11A-E741-8D43-2FD1-DCE5D295A4AC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5045AA84-E992-B569-8975-466F0A346ADB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5A54E7C-81F5-22F8-9523-A22081513A3D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D22CCBF-90BE-B57C-2487-76DAA12A323C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613E9A8-875B-3115-E1A6-9D66DB052014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F4BC5CD-F375-7EA8-225D-38C01A2B3975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ED48B9B-77EA-B4A6-C5C1-2C63F188D1E9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60C1986-E00E-2883-E08B-27565E8D4585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48035E0-B105-7996-65F8-AB0D7B39A0F8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0E69E67-B813-E651-434D-CA69A9D2078B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08A96E-50DB-DDB8-C8A3-796CC5904E47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FE3D26-13EF-BF11-3656-46E111C19B86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E3A7C3-1184-A09B-ACE4-BA2BBA0BC63C}"/>
              </a:ext>
            </a:extLst>
          </p:cNvPr>
          <p:cNvSpPr/>
          <p:nvPr/>
        </p:nvSpPr>
        <p:spPr>
          <a:xfrm>
            <a:off x="141327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085897-67D1-E13A-3352-940A7BA8D690}"/>
              </a:ext>
            </a:extLst>
          </p:cNvPr>
          <p:cNvSpPr/>
          <p:nvPr/>
        </p:nvSpPr>
        <p:spPr>
          <a:xfrm>
            <a:off x="3895870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272E4A-7669-4BD0-FFB1-1677437E1828}"/>
              </a:ext>
            </a:extLst>
          </p:cNvPr>
          <p:cNvSpPr/>
          <p:nvPr/>
        </p:nvSpPr>
        <p:spPr>
          <a:xfrm>
            <a:off x="662691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2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228745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B</a:t>
            </a:r>
            <a:endParaRPr lang="fr-FR" sz="4400" dirty="0">
              <a:solidFill>
                <a:schemeClr val="bg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0A86692-6BAA-75D5-D529-373FCEDA85D3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D9B5397C-B7C4-C24F-72A1-47D73AEB2B50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D9DAA900-16C3-040B-C114-8F16FC38005C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5" name="Groupe 84">
                  <a:extLst>
                    <a:ext uri="{FF2B5EF4-FFF2-40B4-BE49-F238E27FC236}">
                      <a16:creationId xmlns:a16="http://schemas.microsoft.com/office/drawing/2014/main" id="{4A80E0A8-BA58-30F6-3E75-900B79542292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D999C125-04E1-A32D-62CD-080F84BF7163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1764D44B-2572-DD01-FCB4-8EF09CD09420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23A78FE3-FB77-6384-22BB-2B2F7EEF716E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E134A08E-A030-B654-48DD-7D865FD9C8F3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EEBEB952-10AD-648F-4137-DC0604AEC1EB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501B14FF-2222-3C5C-1516-EB03C047269D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D555004F-4A5B-B4EF-7502-97D8F65BB8E3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48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785683D0-47A9-8AEB-3D30-E4074B799470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F6A8CDE3-E550-590F-A6B6-90EDDF8C9ECF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9F73BB39-22C1-31EE-15E8-1F45F7A49AB4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42</a:t>
                  </a:r>
                </a:p>
              </p:txBody>
            </p:sp>
          </p:grpSp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57D62C1D-E808-DD5B-D728-54D24C79D97A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1" name="Groupe 80">
                  <a:extLst>
                    <a:ext uri="{FF2B5EF4-FFF2-40B4-BE49-F238E27FC236}">
                      <a16:creationId xmlns:a16="http://schemas.microsoft.com/office/drawing/2014/main" id="{342362FD-1190-0B37-9C7A-D8A293131FB5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29FAC528-E817-13B2-757F-DAC72A58A79D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7FE119AF-F164-7A2C-EE8B-C1D92ED52F49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1D86BBF1-2A20-FB0F-7857-8D00DD0F4137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561F326-AD7C-F1B4-486F-5FE26B2A1E7B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64B25CD-014C-A1F3-E523-0F17ED4EBC95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63C44FB-24E0-DBAC-C246-96F9D7454C03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0BEAFAA-FB12-7E7B-3396-B9C87C036959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EB5F447-AA4C-EBB2-1A03-9B004FF78594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1042792-052B-E01C-3D37-F299DF18B31B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229EBA9-0F15-2093-DA76-83931354A8AF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9E955D-8271-CE52-72D9-6A581F1A8070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E2908CE-3735-2F68-6A39-EA6749476CB0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B1CFE47A-0295-7D10-E56C-DE34D2018FF6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DDCF1FB-44D0-FE09-B18E-4233AE44DC90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21975A1-BC71-5001-9156-F5168B6FBBEA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7CF3C4E-A710-83AC-6F68-C7FAE10D4898}"/>
              </a:ext>
            </a:extLst>
          </p:cNvPr>
          <p:cNvSpPr/>
          <p:nvPr/>
        </p:nvSpPr>
        <p:spPr>
          <a:xfrm>
            <a:off x="4137838" y="510809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51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8A713D-E87D-807C-E514-31A7458093D5}"/>
              </a:ext>
            </a:extLst>
          </p:cNvPr>
          <p:cNvSpPr/>
          <p:nvPr/>
        </p:nvSpPr>
        <p:spPr>
          <a:xfrm>
            <a:off x="141327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D0951C-DA6F-4739-830D-808FF077F210}"/>
              </a:ext>
            </a:extLst>
          </p:cNvPr>
          <p:cNvSpPr/>
          <p:nvPr/>
        </p:nvSpPr>
        <p:spPr>
          <a:xfrm>
            <a:off x="3895870" y="4325677"/>
            <a:ext cx="466237" cy="722871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chemeClr val="bg1"/>
                </a:solidFill>
              </a:rPr>
              <a:t>B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80BBE8-E09A-47A3-E3B0-F6D114447327}"/>
              </a:ext>
            </a:extLst>
          </p:cNvPr>
          <p:cNvSpPr/>
          <p:nvPr/>
        </p:nvSpPr>
        <p:spPr>
          <a:xfrm>
            <a:off x="662691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52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7007406-8E12-CD44-B0D3-A48C1A5B4A5E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3A1810CD-9FFB-2DDF-B04F-019FED279DF5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D90638AF-CFA5-4FE2-3396-B66AA0DFDB82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4" name="Groupe 83">
                  <a:extLst>
                    <a:ext uri="{FF2B5EF4-FFF2-40B4-BE49-F238E27FC236}">
                      <a16:creationId xmlns:a16="http://schemas.microsoft.com/office/drawing/2014/main" id="{4E589E55-A805-8397-1B00-275B3A2B3A3B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F8FF63A8-148C-5424-CF6F-FD31E5E5E700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303ED2BD-50FC-1C9C-F08C-C67C913F8439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A013B7C2-3B53-7A36-8981-55F59250E9D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FAAC610A-5D3C-DCFE-5B80-03D97777B85D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56F06B35-5FFE-AEC8-E2BD-5FEED68AE1F8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565CF06F-1618-79F1-2B11-9773ABE8EFA0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36783E3F-5102-D92F-375C-D37EF5D7D15C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53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E9D92E6D-8507-5C03-0793-0D46C761457B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394DF8C3-51BF-DC69-4573-FFC7C82C38EE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E41552F-F9D8-E2EB-D0F2-C1E5B1B32E9E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47</a:t>
                  </a:r>
                </a:p>
              </p:txBody>
            </p:sp>
          </p:grpSp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E9414255-88C3-07F8-55C5-757FE752BF2B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0" name="Groupe 79">
                  <a:extLst>
                    <a:ext uri="{FF2B5EF4-FFF2-40B4-BE49-F238E27FC236}">
                      <a16:creationId xmlns:a16="http://schemas.microsoft.com/office/drawing/2014/main" id="{2913EA66-A6CC-5617-F8DC-749E7A48676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988FD22-A147-5B8A-0E15-6FD7A9737AEE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58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8E2AB11A-E741-8D43-2FD1-DCE5D295A4AC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5045AA84-E992-B569-8975-466F0A346ADB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5A54E7C-81F5-22F8-9523-A22081513A3D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D22CCBF-90BE-B57C-2487-76DAA12A323C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613E9A8-875B-3115-E1A6-9D66DB052014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F4BC5CD-F375-7EA8-225D-38C01A2B3975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ED48B9B-77EA-B4A6-C5C1-2C63F188D1E9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60C1986-E00E-2883-E08B-27565E8D4585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48035E0-B105-7996-65F8-AB0D7B39A0F8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65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0E69E67-B813-E651-434D-CA69A9D2078B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66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08A96E-50DB-DDB8-C8A3-796CC5904E47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63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FE3D26-13EF-BF11-3656-46E111C19B86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991D99-B72B-A655-DCCB-23F31BF11F0F}"/>
              </a:ext>
            </a:extLst>
          </p:cNvPr>
          <p:cNvSpPr/>
          <p:nvPr/>
        </p:nvSpPr>
        <p:spPr>
          <a:xfrm>
            <a:off x="141327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9FD45E-055B-1B3D-D35F-BE4C92699E69}"/>
              </a:ext>
            </a:extLst>
          </p:cNvPr>
          <p:cNvSpPr/>
          <p:nvPr/>
        </p:nvSpPr>
        <p:spPr>
          <a:xfrm>
            <a:off x="3895870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8DFFE5-211B-F8E4-2E43-60268322D27B}"/>
              </a:ext>
            </a:extLst>
          </p:cNvPr>
          <p:cNvSpPr/>
          <p:nvPr/>
        </p:nvSpPr>
        <p:spPr>
          <a:xfrm>
            <a:off x="662691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28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63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237212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C</a:t>
            </a:r>
            <a:endParaRPr lang="fr-FR" sz="4400" dirty="0">
              <a:solidFill>
                <a:schemeClr val="bg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0A86692-6BAA-75D5-D529-373FCEDA85D3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D9B5397C-B7C4-C24F-72A1-47D73AEB2B50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D9DAA900-16C3-040B-C114-8F16FC38005C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5" name="Groupe 84">
                  <a:extLst>
                    <a:ext uri="{FF2B5EF4-FFF2-40B4-BE49-F238E27FC236}">
                      <a16:creationId xmlns:a16="http://schemas.microsoft.com/office/drawing/2014/main" id="{4A80E0A8-BA58-30F6-3E75-900B79542292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D999C125-04E1-A32D-62CD-080F84BF7163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1764D44B-2572-DD01-FCB4-8EF09CD09420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23A78FE3-FB77-6384-22BB-2B2F7EEF716E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E134A08E-A030-B654-48DD-7D865FD9C8F3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EEBEB952-10AD-648F-4137-DC0604AEC1EB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501B14FF-2222-3C5C-1516-EB03C047269D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D555004F-4A5B-B4EF-7502-97D8F65BB8E3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53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785683D0-47A9-8AEB-3D30-E4074B799470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F6A8CDE3-E550-590F-A6B6-90EDDF8C9ECF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9F73BB39-22C1-31EE-15E8-1F45F7A49AB4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47</a:t>
                  </a:r>
                </a:p>
              </p:txBody>
            </p:sp>
          </p:grpSp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57D62C1D-E808-DD5B-D728-54D24C79D97A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1" name="Groupe 80">
                  <a:extLst>
                    <a:ext uri="{FF2B5EF4-FFF2-40B4-BE49-F238E27FC236}">
                      <a16:creationId xmlns:a16="http://schemas.microsoft.com/office/drawing/2014/main" id="{342362FD-1190-0B37-9C7A-D8A293131FB5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29FAC528-E817-13B2-757F-DAC72A58A79D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58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7FE119AF-F164-7A2C-EE8B-C1D92ED52F49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1D86BBF1-2A20-FB0F-7857-8D00DD0F4137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561F326-AD7C-F1B4-486F-5FE26B2A1E7B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64B25CD-014C-A1F3-E523-0F17ED4EBC95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63C44FB-24E0-DBAC-C246-96F9D7454C03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0BEAFAA-FB12-7E7B-3396-B9C87C036959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EB5F447-AA4C-EBB2-1A03-9B004FF78594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1042792-052B-E01C-3D37-F299DF18B31B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229EBA9-0F15-2093-DA76-83931354A8AF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65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9E955D-8271-CE52-72D9-6A581F1A8070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E2908CE-3735-2F68-6A39-EA6749476CB0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B1CFE47A-0295-7D10-E56C-DE34D2018FF6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DDCF1FB-44D0-FE09-B18E-4233AE44DC90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21975A1-BC71-5001-9156-F5168B6FBBEA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7CF3C4E-A710-83AC-6F68-C7FAE10D4898}"/>
              </a:ext>
            </a:extLst>
          </p:cNvPr>
          <p:cNvSpPr/>
          <p:nvPr/>
        </p:nvSpPr>
        <p:spPr>
          <a:xfrm>
            <a:off x="7311207" y="5107074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63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1CB008-9400-F69A-1371-A0A6D864F1F0}"/>
              </a:ext>
            </a:extLst>
          </p:cNvPr>
          <p:cNvSpPr/>
          <p:nvPr/>
        </p:nvSpPr>
        <p:spPr>
          <a:xfrm>
            <a:off x="1413279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C7B048-0DFB-D0A4-6CD3-EA1212449181}"/>
              </a:ext>
            </a:extLst>
          </p:cNvPr>
          <p:cNvSpPr/>
          <p:nvPr/>
        </p:nvSpPr>
        <p:spPr>
          <a:xfrm>
            <a:off x="3895870" y="4325677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6A8530-A6E0-8EAD-99EE-A6C417C46A4D}"/>
              </a:ext>
            </a:extLst>
          </p:cNvPr>
          <p:cNvSpPr/>
          <p:nvPr/>
        </p:nvSpPr>
        <p:spPr>
          <a:xfrm>
            <a:off x="6626919" y="4325677"/>
            <a:ext cx="466237" cy="722871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chemeClr val="bg1"/>
                </a:solidFill>
              </a:rPr>
              <a:t>C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6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6C248F25-595D-779B-4D43-CCC70CF6B326}"/>
              </a:ext>
            </a:extLst>
          </p:cNvPr>
          <p:cNvGrpSpPr/>
          <p:nvPr/>
        </p:nvGrpSpPr>
        <p:grpSpPr>
          <a:xfrm>
            <a:off x="-1217166" y="5092442"/>
            <a:ext cx="9975241" cy="724920"/>
            <a:chOff x="643843" y="3631597"/>
            <a:chExt cx="9975241" cy="72492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9EFF961-5451-7EFF-C670-475620F19ABE}"/>
                </a:ext>
              </a:extLst>
            </p:cNvPr>
            <p:cNvGrpSpPr/>
            <p:nvPr/>
          </p:nvGrpSpPr>
          <p:grpSpPr>
            <a:xfrm>
              <a:off x="643843" y="3631597"/>
              <a:ext cx="9975241" cy="724920"/>
              <a:chOff x="536740" y="3184293"/>
              <a:chExt cx="9675092" cy="724920"/>
            </a:xfrm>
          </p:grpSpPr>
          <p:grpSp>
            <p:nvGrpSpPr>
              <p:cNvPr id="77" name="Groupe 76">
                <a:extLst>
                  <a:ext uri="{FF2B5EF4-FFF2-40B4-BE49-F238E27FC236}">
                    <a16:creationId xmlns:a16="http://schemas.microsoft.com/office/drawing/2014/main" id="{7DD6634C-A5D2-7E92-9F07-7F197F0D20D6}"/>
                  </a:ext>
                </a:extLst>
              </p:cNvPr>
              <p:cNvGrpSpPr/>
              <p:nvPr/>
            </p:nvGrpSpPr>
            <p:grpSpPr>
              <a:xfrm>
                <a:off x="536740" y="3184293"/>
                <a:ext cx="9675092" cy="724920"/>
                <a:chOff x="1004315" y="3183485"/>
                <a:chExt cx="19952336" cy="1010857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C5BCDB43-8FDF-13EC-FBC2-50993684BC82}"/>
                    </a:ext>
                  </a:extLst>
                </p:cNvPr>
                <p:cNvGrpSpPr/>
                <p:nvPr/>
              </p:nvGrpSpPr>
              <p:grpSpPr>
                <a:xfrm>
                  <a:off x="1912070" y="3183485"/>
                  <a:ext cx="19044581" cy="1010857"/>
                  <a:chOff x="1872653" y="3804959"/>
                  <a:chExt cx="21147708" cy="1010857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A56616D4-4414-79A0-3E5B-577010FC4818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79698375-468D-D634-430E-0A8E649AF4BD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EE5D3565-CDC0-C17E-8D04-0733C5657C33}"/>
                      </a:ext>
                    </a:extLst>
                  </p:cNvPr>
                  <p:cNvSpPr/>
                  <p:nvPr/>
                </p:nvSpPr>
                <p:spPr>
                  <a:xfrm>
                    <a:off x="22012362" y="3804959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35046CF5-936D-FAE8-8551-AF68A6998A42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B77BCBA3-2EDF-0BFE-CF4E-FF9E7ADFE12F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8094DD12-2281-EECE-20E3-82906D604382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4C56895D-29CE-AA30-CCF7-5644E9EF4CFA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5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75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B28986D3-54AB-15D3-9D25-9AABDC2EF9BF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3058E2F1-2494-60AA-BC0A-45F26B194055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47496D1-9C6B-6FAD-98E9-E87A62B29FDF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endParaRPr lang="fr-FR" sz="28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E64148B5-F2D1-7699-62FD-7D18DBCB1529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79" name="Groupe 78">
                  <a:extLst>
                    <a:ext uri="{FF2B5EF4-FFF2-40B4-BE49-F238E27FC236}">
                      <a16:creationId xmlns:a16="http://schemas.microsoft.com/office/drawing/2014/main" id="{14E70718-FB4F-BB3C-975F-B201D0E06A1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8CCEBB3E-FA93-2443-FAF4-0EC36BE905C5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FCFFF7B-A0CD-213A-B2DA-BE9A47C2A6A3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45E1D29-2280-4886-8EA5-6B37179FBCD9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A76BF5-E3C4-5AB3-D859-D37365C7C868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A1F3F4E-D81B-8E47-39B5-7958A5AE530E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2307743-F913-CA49-8344-F2D25DFBECF5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761A9F5-BCAD-9BFA-4C74-5A295A774C7E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F7E7A53-7BDD-1B1F-AD30-EB0A94C5CACC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FA8F87-309B-B249-F88D-986FDA913DC7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F16FDE-103B-5C79-2CDB-F82DC994991E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87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B739647-0254-0AC1-5F89-93B6CBF3751F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C5F6664-E888-0A16-7EAE-9D580867C369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-743574" y="5092145"/>
            <a:ext cx="2270662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1975910" y="5092442"/>
            <a:ext cx="227032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703862" y="5092442"/>
            <a:ext cx="225338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82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50770A0-DD20-30E9-E558-1030A50A544A}"/>
              </a:ext>
            </a:extLst>
          </p:cNvPr>
          <p:cNvSpPr/>
          <p:nvPr/>
        </p:nvSpPr>
        <p:spPr>
          <a:xfrm>
            <a:off x="8758075" y="5092442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7406245" y="5068425"/>
            <a:ext cx="181943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3705A7-90B1-A514-FF89-3005C7DF1EDE}"/>
              </a:ext>
            </a:extLst>
          </p:cNvPr>
          <p:cNvSpPr/>
          <p:nvPr/>
        </p:nvSpPr>
        <p:spPr>
          <a:xfrm>
            <a:off x="158638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0358AA-9ED9-7063-2F80-0E70EE029292}"/>
              </a:ext>
            </a:extLst>
          </p:cNvPr>
          <p:cNvSpPr/>
          <p:nvPr/>
        </p:nvSpPr>
        <p:spPr>
          <a:xfrm>
            <a:off x="2877951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22BFA4-6C98-BBFC-AC14-64A6A68D19AC}"/>
              </a:ext>
            </a:extLst>
          </p:cNvPr>
          <p:cNvSpPr/>
          <p:nvPr/>
        </p:nvSpPr>
        <p:spPr>
          <a:xfrm>
            <a:off x="5605703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C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0F5D11-4577-1695-8534-0951742B0038}"/>
              </a:ext>
            </a:extLst>
          </p:cNvPr>
          <p:cNvSpPr/>
          <p:nvPr/>
        </p:nvSpPr>
        <p:spPr>
          <a:xfrm>
            <a:off x="8064920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D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29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6C248F25-595D-779B-4D43-CCC70CF6B326}"/>
              </a:ext>
            </a:extLst>
          </p:cNvPr>
          <p:cNvGrpSpPr/>
          <p:nvPr/>
        </p:nvGrpSpPr>
        <p:grpSpPr>
          <a:xfrm>
            <a:off x="-1217166" y="5092442"/>
            <a:ext cx="9975241" cy="724920"/>
            <a:chOff x="643843" y="3631597"/>
            <a:chExt cx="9975241" cy="72492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9EFF961-5451-7EFF-C670-475620F19ABE}"/>
                </a:ext>
              </a:extLst>
            </p:cNvPr>
            <p:cNvGrpSpPr/>
            <p:nvPr/>
          </p:nvGrpSpPr>
          <p:grpSpPr>
            <a:xfrm>
              <a:off x="643843" y="3631597"/>
              <a:ext cx="9975241" cy="724920"/>
              <a:chOff x="536740" y="3184293"/>
              <a:chExt cx="9675092" cy="724920"/>
            </a:xfrm>
          </p:grpSpPr>
          <p:grpSp>
            <p:nvGrpSpPr>
              <p:cNvPr id="77" name="Groupe 76">
                <a:extLst>
                  <a:ext uri="{FF2B5EF4-FFF2-40B4-BE49-F238E27FC236}">
                    <a16:creationId xmlns:a16="http://schemas.microsoft.com/office/drawing/2014/main" id="{7DD6634C-A5D2-7E92-9F07-7F197F0D20D6}"/>
                  </a:ext>
                </a:extLst>
              </p:cNvPr>
              <p:cNvGrpSpPr/>
              <p:nvPr/>
            </p:nvGrpSpPr>
            <p:grpSpPr>
              <a:xfrm>
                <a:off x="536740" y="3184293"/>
                <a:ext cx="9675092" cy="724920"/>
                <a:chOff x="1004315" y="3183485"/>
                <a:chExt cx="19952336" cy="1010857"/>
              </a:xfrm>
            </p:grpSpPr>
            <p:grpSp>
              <p:nvGrpSpPr>
                <p:cNvPr id="83" name="Groupe 82">
                  <a:extLst>
                    <a:ext uri="{FF2B5EF4-FFF2-40B4-BE49-F238E27FC236}">
                      <a16:creationId xmlns:a16="http://schemas.microsoft.com/office/drawing/2014/main" id="{C5BCDB43-8FDF-13EC-FBC2-50993684BC82}"/>
                    </a:ext>
                  </a:extLst>
                </p:cNvPr>
                <p:cNvGrpSpPr/>
                <p:nvPr/>
              </p:nvGrpSpPr>
              <p:grpSpPr>
                <a:xfrm>
                  <a:off x="1912070" y="3183485"/>
                  <a:ext cx="19044581" cy="1010857"/>
                  <a:chOff x="1872653" y="3804959"/>
                  <a:chExt cx="21147708" cy="1010857"/>
                </a:xfrm>
              </p:grpSpPr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A56616D4-4414-79A0-3E5B-577010FC4818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79698375-468D-D634-430E-0A8E649AF4BD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EE5D3565-CDC0-C17E-8D04-0733C5657C33}"/>
                      </a:ext>
                    </a:extLst>
                  </p:cNvPr>
                  <p:cNvSpPr/>
                  <p:nvPr/>
                </p:nvSpPr>
                <p:spPr>
                  <a:xfrm>
                    <a:off x="22012362" y="3804959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35046CF5-936D-FAE8-8551-AF68A6998A42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B77BCBA3-2EDF-0BFE-CF4E-FF9E7ADFE12F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8094DD12-2281-EECE-20E3-82906D604382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4C56895D-29CE-AA30-CCF7-5644E9EF4CFA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5"/>
                    <a:ext cx="1007999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75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B28986D3-54AB-15D3-9D25-9AABDC2EF9BF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3058E2F1-2494-60AA-BC0A-45F26B194055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947496D1-9C6B-6FAD-98E9-E87A62B29FDF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endParaRPr lang="fr-FR" sz="2800" b="1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E64148B5-F2D1-7699-62FD-7D18DBCB1529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79" name="Groupe 78">
                  <a:extLst>
                    <a:ext uri="{FF2B5EF4-FFF2-40B4-BE49-F238E27FC236}">
                      <a16:creationId xmlns:a16="http://schemas.microsoft.com/office/drawing/2014/main" id="{14E70718-FB4F-BB3C-975F-B201D0E06A1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8CCEBB3E-FA93-2443-FAF4-0EC36BE905C5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FCFFF7B-A0CD-213A-B2DA-BE9A47C2A6A3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45E1D29-2280-4886-8EA5-6B37179FBCD9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A76BF5-E3C4-5AB3-D859-D37365C7C868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6A1F3F4E-D81B-8E47-39B5-7958A5AE530E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2307743-F913-CA49-8344-F2D25DFBECF5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E761A9F5-BCAD-9BFA-4C74-5A295A774C7E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F7E7A53-7BDD-1B1F-AD30-EB0A94C5CACC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FA8F87-309B-B249-F88D-986FDA913DC7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F16FDE-103B-5C79-2CDB-F82DC994991E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87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B739647-0254-0AC1-5F89-93B6CBF3751F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C5F6664-E888-0A16-7EAE-9D580867C369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4/5</a:t>
            </a:r>
            <a:endParaRPr lang="fr-FR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-743574" y="5092145"/>
            <a:ext cx="2270662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1975910" y="5092442"/>
            <a:ext cx="227032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703862" y="5092442"/>
            <a:ext cx="225338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82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50770A0-DD20-30E9-E558-1030A50A544A}"/>
              </a:ext>
            </a:extLst>
          </p:cNvPr>
          <p:cNvSpPr/>
          <p:nvPr/>
        </p:nvSpPr>
        <p:spPr>
          <a:xfrm>
            <a:off x="8758075" y="5092442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3600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7406245" y="5068425"/>
            <a:ext cx="181943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DDAB78-1FB4-3E34-B3F0-1DA6AD58F5E0}"/>
              </a:ext>
            </a:extLst>
          </p:cNvPr>
          <p:cNvSpPr txBox="1"/>
          <p:nvPr/>
        </p:nvSpPr>
        <p:spPr>
          <a:xfrm>
            <a:off x="2489827" y="3237213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C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23D5D2-9A37-11BA-7976-FACA10143DD9}"/>
              </a:ext>
            </a:extLst>
          </p:cNvPr>
          <p:cNvSpPr/>
          <p:nvPr/>
        </p:nvSpPr>
        <p:spPr>
          <a:xfrm>
            <a:off x="4678461" y="5091417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82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CD35D7-A61D-2199-CA27-B86EDD4609E7}"/>
              </a:ext>
            </a:extLst>
          </p:cNvPr>
          <p:cNvSpPr/>
          <p:nvPr/>
        </p:nvSpPr>
        <p:spPr>
          <a:xfrm>
            <a:off x="158638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A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76C01E-C028-7B6F-F426-AF89C7FEF9DD}"/>
              </a:ext>
            </a:extLst>
          </p:cNvPr>
          <p:cNvSpPr/>
          <p:nvPr/>
        </p:nvSpPr>
        <p:spPr>
          <a:xfrm>
            <a:off x="2877951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B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CBCD1E-C172-C1B1-8180-596845F1649F}"/>
              </a:ext>
            </a:extLst>
          </p:cNvPr>
          <p:cNvSpPr/>
          <p:nvPr/>
        </p:nvSpPr>
        <p:spPr>
          <a:xfrm>
            <a:off x="5605703" y="4325676"/>
            <a:ext cx="466237" cy="722871"/>
          </a:xfrm>
          <a:prstGeom prst="rect">
            <a:avLst/>
          </a:prstGeom>
          <a:solidFill>
            <a:srgbClr val="FF0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chemeClr val="bg1"/>
                </a:solidFill>
              </a:rPr>
              <a:t>C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128AE8-1E42-E2C1-D8DE-E1D9CF78038D}"/>
              </a:ext>
            </a:extLst>
          </p:cNvPr>
          <p:cNvSpPr/>
          <p:nvPr/>
        </p:nvSpPr>
        <p:spPr>
          <a:xfrm>
            <a:off x="8064920" y="4325676"/>
            <a:ext cx="46623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4400" b="1" dirty="0">
                <a:solidFill>
                  <a:srgbClr val="00B050"/>
                </a:solidFill>
              </a:rPr>
              <a:t>D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4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550</TotalTime>
  <Words>398</Words>
  <Application>Microsoft Office PowerPoint</Application>
  <PresentationFormat>Affichage à l'écran (4:3)</PresentationFormat>
  <Paragraphs>338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Trouve la bonne place pour le nombre indiqué.</vt:lpstr>
      <vt:lpstr>Correction </vt:lpstr>
      <vt:lpstr>Trouve la bonne place pour le nombre indiqué.</vt:lpstr>
      <vt:lpstr>Correction </vt:lpstr>
      <vt:lpstr>Trouve la bonne place pour le nombre indiqué.</vt:lpstr>
      <vt:lpstr>Correction </vt:lpstr>
      <vt:lpstr>Trouve la bonne place pour le nombre indiqué.</vt:lpstr>
      <vt:lpstr>Correction </vt:lpstr>
      <vt:lpstr>Trouve la bonne place pour le nombre indiqué.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47</cp:revision>
  <dcterms:created xsi:type="dcterms:W3CDTF">2023-02-07T14:55:57Z</dcterms:created>
  <dcterms:modified xsi:type="dcterms:W3CDTF">2025-09-03T09:41:58Z</dcterms:modified>
</cp:coreProperties>
</file>